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68a4a03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2b610143a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b6200a62e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b69e1708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b62fa4c15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b6699214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2b67568bf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2fe64c30.png"/><Relationship Id="rId3" Type="http://schemas.openxmlformats.org/officeDocument/2006/relationships/image" Target="../media/file22b63893fb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7b7d8dcb.png"/><Relationship Id="rId3" Type="http://schemas.openxmlformats.org/officeDocument/2006/relationships/image" Target="../media/file22b66fe849c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7b42da9a.png"/><Relationship Id="rId3" Type="http://schemas.openxmlformats.org/officeDocument/2006/relationships/image" Target="../media/file22b6621df3a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1c6956d5.png"/><Relationship Id="rId3" Type="http://schemas.openxmlformats.org/officeDocument/2006/relationships/image" Target="../media/file22b647c3c8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6a1b892.png"/><Relationship Id="rId3" Type="http://schemas.openxmlformats.org/officeDocument/2006/relationships/image" Target="../media/file22b6635c7ca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4cfb25f2.png"/><Relationship Id="rId3" Type="http://schemas.openxmlformats.org/officeDocument/2006/relationships/image" Target="../media/file22b67c785a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4173c8e6.png"/><Relationship Id="rId3" Type="http://schemas.openxmlformats.org/officeDocument/2006/relationships/image" Target="../media/file22b6188a959c.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b63264415a.png"/><Relationship Id="rId3" Type="http://schemas.openxmlformats.org/officeDocument/2006/relationships/image" Target="../media/file22b653fe958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62a25ba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112e5cec.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7ad692c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1d3d7f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306ac1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30b39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b6604b31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347,842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18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347,842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18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362 triages made. This is an increase of 44 triages compared to the previous day (318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21 September there were 2,178 triages to NHS Pathways for COVID-19, this is an average of 311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2020-09-22T19:34:34Z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